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imo" panose="020B0604020202020204" charset="0"/>
      <p:regular r:id="rId24"/>
    </p:embeddedFont>
    <p:embeddedFont>
      <p:font typeface="Arimo Bold Italics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 Bold" panose="020B0604020202020204" charset="0"/>
      <p:regular r:id="rId30"/>
    </p:embeddedFont>
    <p:embeddedFont>
      <p:font typeface="League Spartan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9" d="100"/>
          <a:sy n="29" d="100"/>
        </p:scale>
        <p:origin x="692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hyperlink" Target="https://github.com/MuhammadDzakwan01/2400018125-MUHAMMAD-DZAKWAN.as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35353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81354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56792" y="5301802"/>
            <a:ext cx="13574416" cy="589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4200" spc="4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 PEMESANAN TIKET PESAWAT</a:t>
            </a:r>
          </a:p>
        </p:txBody>
      </p:sp>
      <p:sp>
        <p:nvSpPr>
          <p:cNvPr id="6" name="Freeform 6"/>
          <p:cNvSpPr/>
          <p:nvPr/>
        </p:nvSpPr>
        <p:spPr>
          <a:xfrm>
            <a:off x="12467517" y="6745731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78001" y="1028700"/>
            <a:ext cx="1731997" cy="1499565"/>
          </a:xfrm>
          <a:custGeom>
            <a:avLst/>
            <a:gdLst/>
            <a:ahLst/>
            <a:cxnLst/>
            <a:rect l="l" t="t" r="r" b="b"/>
            <a:pathLst>
              <a:path w="1731997" h="1499565">
                <a:moveTo>
                  <a:pt x="0" y="0"/>
                </a:moveTo>
                <a:lnTo>
                  <a:pt x="1731998" y="0"/>
                </a:lnTo>
                <a:lnTo>
                  <a:pt x="1731998" y="1499565"/>
                </a:lnTo>
                <a:lnTo>
                  <a:pt x="0" y="1499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028070" y="8040594"/>
            <a:ext cx="8231859" cy="61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3818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Made by:Muhammad Dzakwan</a:t>
            </a:r>
          </a:p>
        </p:txBody>
      </p:sp>
      <p:sp>
        <p:nvSpPr>
          <p:cNvPr id="9" name="Freeform 9"/>
          <p:cNvSpPr/>
          <p:nvPr/>
        </p:nvSpPr>
        <p:spPr>
          <a:xfrm>
            <a:off x="-451297" y="6606943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22601"/>
            <a:ext cx="16078882" cy="514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.prompt db 'Pilih nomor rute penerbangan (1-3): 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promptJumlah db 'Masukkan jumlah tiket: 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totalPrompt db 'Total yang harus dibayar: 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endMessage db 'Terima kasih telah menggunakan layanan booking tiket!$',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menuChoices db 3 dup('$')  ; tempat untuk menyimpan pilihan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jumlahPesanan db 2 dup('$') ; tempat untuk menyimpan jumlah tiket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22601"/>
            <a:ext cx="16078882" cy="514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 total db 5 dup('$')  ; ruang untuk hasil perhitungan total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hargaJakartaBali dw 10000      ; Harga tiket Jakarta - Bali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hargaJakartaSurabaya dw 8000   ; Harga tiket Jakarta - Surabaya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hargaJakartaMedan dw 9000      ; Harga tiket Jakarta - Medan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10369"/>
            <a:ext cx="16078882" cy="616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..code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main: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Inisialisasi segment data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ax, @data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ds, ax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Menampilkan daftar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menu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495503"/>
            <a:ext cx="16078882" cy="759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.; Menampilkan item pertama (Jakarta - Bali)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item1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3722"/>
              </a:lnSpc>
            </a:pPr>
            <a:endParaRPr lang="en-US" sz="3512" spc="35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Menampilkan item kedua (Jakarta - Surabaya)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item2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3722"/>
              </a:lnSpc>
            </a:pPr>
            <a:endParaRPr lang="en-US" sz="3512" spc="35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Menampilkan item ketiga (Jakarta - Medan)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item3</a:t>
            </a:r>
          </a:p>
          <a:p>
            <a:pPr algn="l">
              <a:lnSpc>
                <a:spcPts val="3616"/>
              </a:lnSpc>
            </a:pPr>
            <a:r>
              <a:rPr lang="en-US" sz="3412" spc="34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3722"/>
              </a:lnSpc>
            </a:pPr>
            <a:r>
              <a:rPr lang="en-US" sz="3512" spc="35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512" spc="35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66485"/>
            <a:ext cx="16078882" cy="565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 ; Meminta pilihan rute penerbangan dari user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prompt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Input pilihan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menuChoices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0Ah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66485"/>
            <a:ext cx="16078882" cy="565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.; Meminta jumlah tiket yang dipesan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09h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promptJumlah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Input jumlah tiket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dx, jumlahPesanan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ah, 0Ah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int 21h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22601"/>
            <a:ext cx="16078882" cy="514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 ; Mengambil pilihan rute penerbangan (pilihan ada di menuChoices + 2)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lea si, menuChoices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mov al, [si + 2]      ; Ambil input pilihan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sub al, '0'           ; Konversi ke angka (misalnya '1' jadi 1)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; Cek pilihan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cmp al, 1   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9960" y="452499"/>
            <a:ext cx="15868080" cy="9382002"/>
          </a:xfrm>
          <a:custGeom>
            <a:avLst/>
            <a:gdLst/>
            <a:ahLst/>
            <a:cxnLst/>
            <a:rect l="l" t="t" r="r" b="b"/>
            <a:pathLst>
              <a:path w="15868080" h="9382002">
                <a:moveTo>
                  <a:pt x="0" y="0"/>
                </a:moveTo>
                <a:lnTo>
                  <a:pt x="15868080" y="0"/>
                </a:lnTo>
                <a:lnTo>
                  <a:pt x="15868080" y="9382002"/>
                </a:lnTo>
                <a:lnTo>
                  <a:pt x="0" y="938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1720" y="518535"/>
            <a:ext cx="15744561" cy="9249929"/>
          </a:xfrm>
          <a:custGeom>
            <a:avLst/>
            <a:gdLst/>
            <a:ahLst/>
            <a:cxnLst/>
            <a:rect l="l" t="t" r="r" b="b"/>
            <a:pathLst>
              <a:path w="15744561" h="9249929">
                <a:moveTo>
                  <a:pt x="0" y="0"/>
                </a:moveTo>
                <a:lnTo>
                  <a:pt x="15744560" y="0"/>
                </a:lnTo>
                <a:lnTo>
                  <a:pt x="15744560" y="9249930"/>
                </a:lnTo>
                <a:lnTo>
                  <a:pt x="0" y="924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2734" y="1499664"/>
            <a:ext cx="13122533" cy="8201583"/>
          </a:xfrm>
          <a:custGeom>
            <a:avLst/>
            <a:gdLst/>
            <a:ahLst/>
            <a:cxnLst/>
            <a:rect l="l" t="t" r="r" b="b"/>
            <a:pathLst>
              <a:path w="13122533" h="8201583">
                <a:moveTo>
                  <a:pt x="0" y="0"/>
                </a:moveTo>
                <a:lnTo>
                  <a:pt x="13122532" y="0"/>
                </a:lnTo>
                <a:lnTo>
                  <a:pt x="13122532" y="8201583"/>
                </a:lnTo>
                <a:lnTo>
                  <a:pt x="0" y="8201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56967" y="517525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tampilan program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0411" y="1460400"/>
            <a:ext cx="13519507" cy="824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•Deskripsi Aplikasi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•Fitur Yang Terdapat Pada Aplikasi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•Alur Kerja Aplikasi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•Sketsa Rancangan Aplikasi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•Kode Program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•Tampilan coding di IDE/Editor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•Tampilan Output Program</a:t>
            </a:r>
          </a:p>
          <a:p>
            <a:pPr algn="l">
              <a:lnSpc>
                <a:spcPts val="7296"/>
              </a:lnSpc>
            </a:pPr>
            <a:r>
              <a:rPr lang="en-US" sz="3819" b="1" i="1" spc="38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•Tampilanunggahanprojek di GitHub</a:t>
            </a:r>
          </a:p>
          <a:p>
            <a:pPr algn="l">
              <a:lnSpc>
                <a:spcPts val="7296"/>
              </a:lnSpc>
            </a:pPr>
            <a:endParaRPr lang="en-US" sz="3819" b="1" i="1" spc="381">
              <a:solidFill>
                <a:srgbClr val="FFFFFF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182621" y="8134952"/>
            <a:ext cx="6667707" cy="3145099"/>
          </a:xfrm>
          <a:custGeom>
            <a:avLst/>
            <a:gdLst/>
            <a:ahLst/>
            <a:cxnLst/>
            <a:rect l="l" t="t" r="r" b="b"/>
            <a:pathLst>
              <a:path w="6667707" h="3145099">
                <a:moveTo>
                  <a:pt x="0" y="0"/>
                </a:moveTo>
                <a:lnTo>
                  <a:pt x="6667708" y="0"/>
                </a:lnTo>
                <a:lnTo>
                  <a:pt x="6667708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36083" y="707726"/>
            <a:ext cx="7086415" cy="102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7"/>
              </a:lnSpc>
            </a:pPr>
            <a:r>
              <a:rPr lang="en-US" sz="7365" spc="73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DAFTAR ISI: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1654" y="1377445"/>
            <a:ext cx="13464692" cy="8415433"/>
          </a:xfrm>
          <a:custGeom>
            <a:avLst/>
            <a:gdLst/>
            <a:ahLst/>
            <a:cxnLst/>
            <a:rect l="l" t="t" r="r" b="b"/>
            <a:pathLst>
              <a:path w="13464692" h="8415433">
                <a:moveTo>
                  <a:pt x="0" y="0"/>
                </a:moveTo>
                <a:lnTo>
                  <a:pt x="13464692" y="0"/>
                </a:lnTo>
                <a:lnTo>
                  <a:pt x="13464692" y="8415433"/>
                </a:lnTo>
                <a:lnTo>
                  <a:pt x="0" y="841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56967" y="517525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tampilan output program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93371" y="2141603"/>
            <a:ext cx="11301259" cy="6003794"/>
          </a:xfrm>
          <a:custGeom>
            <a:avLst/>
            <a:gdLst/>
            <a:ahLst/>
            <a:cxnLst/>
            <a:rect l="l" t="t" r="r" b="b"/>
            <a:pathLst>
              <a:path w="11301259" h="6003794">
                <a:moveTo>
                  <a:pt x="0" y="0"/>
                </a:moveTo>
                <a:lnTo>
                  <a:pt x="11301258" y="0"/>
                </a:lnTo>
                <a:lnTo>
                  <a:pt x="11301258" y="6003794"/>
                </a:lnTo>
                <a:lnTo>
                  <a:pt x="0" y="6003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github.com/MuhammadDzakwan01/2400018125-MUHAMMAD-DZAKWAN.asm"/>
          </p:cNvPr>
          <p:cNvSpPr/>
          <p:nvPr/>
        </p:nvSpPr>
        <p:spPr>
          <a:xfrm>
            <a:off x="6635353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81354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77987" y="4351777"/>
            <a:ext cx="9030502" cy="107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3"/>
              </a:lnSpc>
            </a:pPr>
            <a:r>
              <a:rPr lang="en-US" sz="7739" spc="77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TERIMA KASIH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7141569"/>
            <a:ext cx="7503938" cy="3539541"/>
          </a:xfrm>
          <a:custGeom>
            <a:avLst/>
            <a:gdLst/>
            <a:ahLst/>
            <a:cxnLst/>
            <a:rect l="l" t="t" r="r" b="b"/>
            <a:pathLst>
              <a:path w="7503938" h="3539541">
                <a:moveTo>
                  <a:pt x="0" y="0"/>
                </a:moveTo>
                <a:lnTo>
                  <a:pt x="7503938" y="0"/>
                </a:lnTo>
                <a:lnTo>
                  <a:pt x="7503938" y="3539541"/>
                </a:lnTo>
                <a:lnTo>
                  <a:pt x="0" y="3539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70706" y="663760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78001" y="1028700"/>
            <a:ext cx="1731997" cy="1499565"/>
          </a:xfrm>
          <a:custGeom>
            <a:avLst/>
            <a:gdLst/>
            <a:ahLst/>
            <a:cxnLst/>
            <a:rect l="l" t="t" r="r" b="b"/>
            <a:pathLst>
              <a:path w="1731997" h="1499565">
                <a:moveTo>
                  <a:pt x="0" y="0"/>
                </a:moveTo>
                <a:lnTo>
                  <a:pt x="1731998" y="0"/>
                </a:lnTo>
                <a:lnTo>
                  <a:pt x="1731998" y="1499565"/>
                </a:lnTo>
                <a:lnTo>
                  <a:pt x="0" y="14995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80019" y="8764973"/>
            <a:ext cx="9030502" cy="26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https://github.com/MuhammadDzakwan01/2400018125-MUHAMMAD-DZAKWAN.asm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56967" y="4291621"/>
            <a:ext cx="13774065" cy="2581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Program ini di buat untuk memesan tiket pesawat dengan rute yang di tampilkan sehingga kita hanya perlu memilih penerbangan mana yang di inginkan.</a:t>
            </a:r>
          </a:p>
          <a:p>
            <a:pPr algn="ctr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ctr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Freeform 6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deskripsi aplikasi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50281" y="3876122"/>
            <a:ext cx="13774065" cy="256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1.    Menampilkan daftar rute penerbangan 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2.    Meminta pemilihan rute penerbangan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3.    Meminta jumlah tiket yang di pesan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4.    Pesan terima kasih</a:t>
            </a:r>
          </a:p>
          <a:p>
            <a:pPr algn="ctr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Freeform 6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fitur yang terdapat dalam aplikasi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259295"/>
            <a:ext cx="16078882" cy="206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060" lvl="1" indent="-411530" algn="l">
              <a:lnSpc>
                <a:spcPts val="4040"/>
              </a:lnSpc>
              <a:buFont typeface="Arial"/>
              <a:buChar char="•"/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menampilkan rute-rute penerbangan</a:t>
            </a:r>
          </a:p>
          <a:p>
            <a:pPr marL="823060" lvl="1" indent="-411530" algn="l">
              <a:lnSpc>
                <a:spcPts val="4040"/>
              </a:lnSpc>
              <a:buFont typeface="Arial"/>
              <a:buChar char="•"/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memilih rute</a:t>
            </a:r>
          </a:p>
          <a:p>
            <a:pPr marL="823060" lvl="1" indent="-411530" algn="l">
              <a:lnSpc>
                <a:spcPts val="4040"/>
              </a:lnSpc>
              <a:buFont typeface="Arial"/>
              <a:buChar char="•"/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menambahkan jumlah penumpang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Freeform 6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alur kerja aplikasi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9979" y="1280020"/>
            <a:ext cx="12448042" cy="7726959"/>
          </a:xfrm>
          <a:custGeom>
            <a:avLst/>
            <a:gdLst/>
            <a:ahLst/>
            <a:cxnLst/>
            <a:rect l="l" t="t" r="r" b="b"/>
            <a:pathLst>
              <a:path w="12448042" h="7726959">
                <a:moveTo>
                  <a:pt x="0" y="0"/>
                </a:moveTo>
                <a:lnTo>
                  <a:pt x="12448042" y="0"/>
                </a:lnTo>
                <a:lnTo>
                  <a:pt x="12448042" y="7726960"/>
                </a:lnTo>
                <a:lnTo>
                  <a:pt x="0" y="7726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65" r="-20192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1999" y="2107700"/>
            <a:ext cx="15824003" cy="6071600"/>
          </a:xfrm>
          <a:custGeom>
            <a:avLst/>
            <a:gdLst/>
            <a:ahLst/>
            <a:cxnLst/>
            <a:rect l="l" t="t" r="r" b="b"/>
            <a:pathLst>
              <a:path w="15824003" h="6071600">
                <a:moveTo>
                  <a:pt x="0" y="0"/>
                </a:moveTo>
                <a:lnTo>
                  <a:pt x="15824002" y="0"/>
                </a:lnTo>
                <a:lnTo>
                  <a:pt x="15824002" y="6071600"/>
                </a:lnTo>
                <a:lnTo>
                  <a:pt x="0" y="607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59" r="-3197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sketsa rancangan aplikasi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4DD11-46A3-2116-049E-18B1C2194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90" y="1610331"/>
            <a:ext cx="6753341" cy="67818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33839"/>
            <a:ext cx="18288000" cy="5288583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5177010" y="-1253949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90093" y="-1471468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6967" y="651757"/>
            <a:ext cx="137740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kode program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978716"/>
            <a:ext cx="16078882" cy="463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.stack 100h</a:t>
            </a:r>
          </a:p>
          <a:p>
            <a:pPr algn="l">
              <a:lnSpc>
                <a:spcPts val="4040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.data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menu db 'Daftar Rute Penerbangan:$',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item1 db '1. Jakarta - Bali (Rp 100000)$',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item2 db '2. Jakarta - Surabaya (Rp 80000)$',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item3 db '3. Jakarta - Medan (Rp 90000)$', 0</a:t>
            </a:r>
          </a:p>
          <a:p>
            <a:pPr algn="l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</a:p>
          <a:p>
            <a:pPr algn="ctr">
              <a:lnSpc>
                <a:spcPts val="119"/>
              </a:lnSpc>
            </a:pPr>
            <a:endParaRPr lang="en-US" sz="3812" spc="38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Custom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League Spartan</vt:lpstr>
      <vt:lpstr>Canva Sans Bold</vt:lpstr>
      <vt:lpstr>Arimo Bold Italics</vt:lpstr>
      <vt:lpstr>Arimo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Business Plan Presentation</dc:title>
  <cp:lastModifiedBy>Muhammad Dzakwan</cp:lastModifiedBy>
  <cp:revision>3</cp:revision>
  <dcterms:created xsi:type="dcterms:W3CDTF">2006-08-16T00:00:00Z</dcterms:created>
  <dcterms:modified xsi:type="dcterms:W3CDTF">2025-01-11T16:38:52Z</dcterms:modified>
  <dc:identifier>DAGbto6GjAY</dc:identifier>
</cp:coreProperties>
</file>